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f42485ba40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f42485ba4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4414660" cy="4838699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9460" y="152400"/>
            <a:ext cx="3412557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498" y="0"/>
            <a:ext cx="367945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0"/>
            <a:ext cx="3614729" cy="514350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